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4"/>
  </p:sldMasterIdLst>
  <p:notesMasterIdLst>
    <p:notesMasterId r:id="rId10"/>
  </p:notesMasterIdLst>
  <p:handoutMasterIdLst>
    <p:handoutMasterId r:id="rId11"/>
  </p:handoutMasterIdLst>
  <p:sldIdLst>
    <p:sldId id="641" r:id="rId5"/>
    <p:sldId id="640" r:id="rId6"/>
    <p:sldId id="372" r:id="rId7"/>
    <p:sldId id="663" r:id="rId8"/>
    <p:sldId id="664" r:id="rId9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Open Sans Light" panose="020B0306030504020204" pitchFamily="34" charset="0"/>
      <p:regular r:id="rId16"/>
      <p:italic r:id="rId17"/>
    </p:embeddedFont>
    <p:embeddedFont>
      <p:font typeface="Source Sans Pro" panose="020B0503030403020204" pitchFamily="34" charset="0"/>
      <p:regular r:id="rId18"/>
      <p:bold r:id="rId19"/>
      <p:italic r:id="rId20"/>
      <p:boldItalic r:id="rId21"/>
    </p:embeddedFont>
    <p:embeddedFont>
      <p:font typeface="Source Sans Pro Semibold" panose="020B0603030403020204" pitchFamily="34" charset="0"/>
      <p:bold r:id="rId22"/>
      <p:boldItalic r:id="rId23"/>
    </p:embeddedFont>
    <p:embeddedFont>
      <p:font typeface="Source Serif Pro" panose="02040603050405020204" pitchFamily="18" charset="0"/>
      <p:regular r:id="rId24"/>
      <p:bold r:id="rId25"/>
    </p:embeddedFont>
  </p:embeddedFontLst>
  <p:defaultTextStyle>
    <a:defPPr>
      <a:defRPr lang="de-DE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Master 16-10" id="{1371AFA6-2CB8-4AA9-A321-140A4CEAE86E}">
          <p14:sldIdLst>
            <p14:sldId id="641"/>
            <p14:sldId id="640"/>
            <p14:sldId id="372"/>
            <p14:sldId id="663"/>
            <p14:sldId id="6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93" userDrawn="1">
          <p15:clr>
            <a:srgbClr val="A4A3A4"/>
          </p15:clr>
        </p15:guide>
        <p15:guide id="2" pos="521" userDrawn="1">
          <p15:clr>
            <a:srgbClr val="A4A3A4"/>
          </p15:clr>
        </p15:guide>
        <p15:guide id="3" orient="horz" pos="21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AA2FF69-8234-50E3-C77F-9DBF739D9F01}" name="Silva, Margarida" initials="SM" userId="S::margarida.silva@cbm.org::90c70757-dd91-4078-a58e-38b8f64aeea1" providerId="AD"/>
  <p188:author id="{908F9083-545B-A6DE-5A21-D061B5B5E052}" name="Veismann, Ulrike" initials="VU" userId="S::ulrike.veismann@cbm.org::06e3546b-5afb-4aaf-9c28-b1380a45f5d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app, Svenja" initials="KS [2]" lastIdx="31" clrIdx="0">
    <p:extLst>
      <p:ext uri="{19B8F6BF-5375-455C-9EA6-DF929625EA0E}">
        <p15:presenceInfo xmlns:p15="http://schemas.microsoft.com/office/powerpoint/2012/main" userId="S::svenja.knapp@cbm.de::18b2e5c6-2d7e-4e05-9cee-77b248fa26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141B"/>
    <a:srgbClr val="FFC20C"/>
    <a:srgbClr val="716951"/>
    <a:srgbClr val="B09C78"/>
    <a:srgbClr val="8C5BA5"/>
    <a:srgbClr val="719BD1"/>
    <a:srgbClr val="F39200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FC0A22-6FA1-4334-9361-68BC8C39C597}" v="4" dt="2023-06-13T07:07:15.2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70" autoAdjust="0"/>
  </p:normalViewPr>
  <p:slideViewPr>
    <p:cSldViewPr snapToGrid="0">
      <p:cViewPr varScale="1">
        <p:scale>
          <a:sx n="116" d="100"/>
          <a:sy n="116" d="100"/>
        </p:scale>
        <p:origin x="1386" y="108"/>
      </p:cViewPr>
      <p:guideLst>
        <p:guide orient="horz" pos="893"/>
        <p:guide pos="521"/>
        <p:guide orient="horz" pos="2118"/>
      </p:guideLst>
    </p:cSldViewPr>
  </p:slideViewPr>
  <p:outlineViewPr>
    <p:cViewPr>
      <p:scale>
        <a:sx n="33" d="100"/>
        <a:sy n="33" d="100"/>
      </p:scale>
      <p:origin x="0" y="-800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912" y="10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lva, Margarida" userId="S::margarida.silva@cbm.org::90c70757-dd91-4078-a58e-38b8f64aeea1" providerId="AD" clId="Web-{69EED65C-C795-E515-048E-0AD46AEDB475}"/>
    <pc:docChg chg="">
      <pc:chgData name="Silva, Margarida" userId="S::margarida.silva@cbm.org::90c70757-dd91-4078-a58e-38b8f64aeea1" providerId="AD" clId="Web-{69EED65C-C795-E515-048E-0AD46AEDB475}" dt="2023-06-07T09:42:35.379" v="1"/>
      <pc:docMkLst>
        <pc:docMk/>
      </pc:docMkLst>
      <pc:sldChg chg="modCm">
        <pc:chgData name="Silva, Margarida" userId="S::margarida.silva@cbm.org::90c70757-dd91-4078-a58e-38b8f64aeea1" providerId="AD" clId="Web-{69EED65C-C795-E515-048E-0AD46AEDB475}" dt="2023-06-07T09:42:35.379" v="1"/>
        <pc:sldMkLst>
          <pc:docMk/>
          <pc:sldMk cId="3800762612" sldId="66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">
              <pc226:chgData name="Silva, Margarida" userId="S::margarida.silva@cbm.org::90c70757-dd91-4078-a58e-38b8f64aeea1" providerId="AD" clId="Web-{69EED65C-C795-E515-048E-0AD46AEDB475}" dt="2023-06-07T09:42:35.379" v="1"/>
              <pc2:cmMkLst xmlns:pc2="http://schemas.microsoft.com/office/powerpoint/2019/9/main/command">
                <pc:docMk/>
                <pc:sldMk cId="3800762612" sldId="663"/>
                <pc2:cmMk id="{1EC20D29-5CDC-4F0D-A9EA-951FAB0C7DE7}"/>
              </pc2:cmMkLst>
              <pc226:cmRplyChg chg="add mod">
                <pc226:chgData name="Silva, Margarida" userId="S::margarida.silva@cbm.org::90c70757-dd91-4078-a58e-38b8f64aeea1" providerId="AD" clId="Web-{69EED65C-C795-E515-048E-0AD46AEDB475}" dt="2023-06-07T09:42:35.379" v="1"/>
                <pc2:cmRplyMkLst xmlns:pc2="http://schemas.microsoft.com/office/powerpoint/2019/9/main/command">
                  <pc:docMk/>
                  <pc:sldMk cId="3800762612" sldId="663"/>
                  <pc2:cmMk id="{1EC20D29-5CDC-4F0D-A9EA-951FAB0C7DE7}"/>
                  <pc2:cmRplyMk id="{7E1AA8D5-E65F-457C-A798-A1CB881E03D9}"/>
                </pc2:cmRplyMkLst>
              </pc226:cmRplyChg>
            </pc226:cmChg>
          </p:ext>
        </pc:extLst>
      </pc:sldChg>
    </pc:docChg>
  </pc:docChgLst>
  <pc:docChgLst>
    <pc:chgData name="Muhalia, Nashon" userId="S::nashon.muhalia@cbm.org::87e16643-c318-4c5b-b2d6-2b21262aab4c" providerId="AD" clId="Web-{821DC8A6-A801-BE9B-AE3E-FE1351181BDC}"/>
    <pc:docChg chg="modSld">
      <pc:chgData name="Muhalia, Nashon" userId="S::nashon.muhalia@cbm.org::87e16643-c318-4c5b-b2d6-2b21262aab4c" providerId="AD" clId="Web-{821DC8A6-A801-BE9B-AE3E-FE1351181BDC}" dt="2023-06-05T13:54:19.943" v="8" actId="20577"/>
      <pc:docMkLst>
        <pc:docMk/>
      </pc:docMkLst>
      <pc:sldChg chg="modSp">
        <pc:chgData name="Muhalia, Nashon" userId="S::nashon.muhalia@cbm.org::87e16643-c318-4c5b-b2d6-2b21262aab4c" providerId="AD" clId="Web-{821DC8A6-A801-BE9B-AE3E-FE1351181BDC}" dt="2023-06-05T13:54:19.943" v="8" actId="20577"/>
        <pc:sldMkLst>
          <pc:docMk/>
          <pc:sldMk cId="2918301683" sldId="372"/>
        </pc:sldMkLst>
        <pc:spChg chg="mod">
          <ac:chgData name="Muhalia, Nashon" userId="S::nashon.muhalia@cbm.org::87e16643-c318-4c5b-b2d6-2b21262aab4c" providerId="AD" clId="Web-{821DC8A6-A801-BE9B-AE3E-FE1351181BDC}" dt="2023-06-05T13:54:19.943" v="8" actId="20577"/>
          <ac:spMkLst>
            <pc:docMk/>
            <pc:sldMk cId="2918301683" sldId="372"/>
            <ac:spMk id="45" creationId="{A84D4039-DDF6-47DC-9D78-6DAE5FB99283}"/>
          </ac:spMkLst>
        </pc:spChg>
      </pc:sldChg>
    </pc:docChg>
  </pc:docChgLst>
  <pc:docChgLst>
    <pc:chgData name="Veismann, Ulrike" userId="S::ulrike.veismann@cbm.org::06e3546b-5afb-4aaf-9c28-b1380a45f5d8" providerId="AD" clId="Web-{A8D2C984-8926-BE0B-1696-BACA70EEE370}"/>
    <pc:docChg chg="mod">
      <pc:chgData name="Veismann, Ulrike" userId="S::ulrike.veismann@cbm.org::06e3546b-5afb-4aaf-9c28-b1380a45f5d8" providerId="AD" clId="Web-{A8D2C984-8926-BE0B-1696-BACA70EEE370}" dt="2023-05-31T11:29:33.834" v="1"/>
      <pc:docMkLst>
        <pc:docMk/>
      </pc:docMkLst>
      <pc:sldChg chg="modCm">
        <pc:chgData name="Veismann, Ulrike" userId="S::ulrike.veismann@cbm.org::06e3546b-5afb-4aaf-9c28-b1380a45f5d8" providerId="AD" clId="Web-{A8D2C984-8926-BE0B-1696-BACA70EEE370}" dt="2023-05-31T11:29:33.834" v="1"/>
        <pc:sldMkLst>
          <pc:docMk/>
          <pc:sldMk cId="3800762612" sldId="66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">
              <pc226:chgData name="Veismann, Ulrike" userId="S::ulrike.veismann@cbm.org::06e3546b-5afb-4aaf-9c28-b1380a45f5d8" providerId="AD" clId="Web-{A8D2C984-8926-BE0B-1696-BACA70EEE370}" dt="2023-05-31T11:29:33.834" v="1"/>
              <pc2:cmMkLst xmlns:pc2="http://schemas.microsoft.com/office/powerpoint/2019/9/main/command">
                <pc:docMk/>
                <pc:sldMk cId="3800762612" sldId="663"/>
                <pc2:cmMk id="{1EC20D29-5CDC-4F0D-A9EA-951FAB0C7DE7}"/>
              </pc2:cmMkLst>
              <pc226:cmRplyChg chg="add">
                <pc226:chgData name="Veismann, Ulrike" userId="S::ulrike.veismann@cbm.org::06e3546b-5afb-4aaf-9c28-b1380a45f5d8" providerId="AD" clId="Web-{A8D2C984-8926-BE0B-1696-BACA70EEE370}" dt="2023-05-31T11:29:33.834" v="1"/>
                <pc2:cmRplyMkLst xmlns:pc2="http://schemas.microsoft.com/office/powerpoint/2019/9/main/command">
                  <pc:docMk/>
                  <pc:sldMk cId="3800762612" sldId="663"/>
                  <pc2:cmMk id="{1EC20D29-5CDC-4F0D-A9EA-951FAB0C7DE7}"/>
                  <pc2:cmRplyMk id="{EED9E99E-7E57-47F9-8211-2BE41517193B}"/>
                </pc2:cmRplyMkLst>
              </pc226:cmRplyChg>
            </pc226:cmChg>
          </p:ext>
        </pc:extLst>
      </pc:sldChg>
    </pc:docChg>
  </pc:docChgLst>
  <pc:docChgLst>
    <pc:chgData name="Silva, Margarida" userId="90c70757-dd91-4078-a58e-38b8f64aeea1" providerId="ADAL" clId="{C2FC0A22-6FA1-4334-9361-68BC8C39C597}"/>
    <pc:docChg chg="delSld modSld modSection">
      <pc:chgData name="Silva, Margarida" userId="90c70757-dd91-4078-a58e-38b8f64aeea1" providerId="ADAL" clId="{C2FC0A22-6FA1-4334-9361-68BC8C39C597}" dt="2023-06-13T06:56:18.223" v="102" actId="20577"/>
      <pc:docMkLst>
        <pc:docMk/>
      </pc:docMkLst>
      <pc:sldChg chg="del">
        <pc:chgData name="Silva, Margarida" userId="90c70757-dd91-4078-a58e-38b8f64aeea1" providerId="ADAL" clId="{C2FC0A22-6FA1-4334-9361-68BC8C39C597}" dt="2023-06-13T06:54:33.986" v="0" actId="47"/>
        <pc:sldMkLst>
          <pc:docMk/>
          <pc:sldMk cId="4161762784" sldId="639"/>
        </pc:sldMkLst>
      </pc:sldChg>
      <pc:sldChg chg="modSp mod">
        <pc:chgData name="Silva, Margarida" userId="90c70757-dd91-4078-a58e-38b8f64aeea1" providerId="ADAL" clId="{C2FC0A22-6FA1-4334-9361-68BC8C39C597}" dt="2023-06-13T06:56:18.223" v="102" actId="20577"/>
        <pc:sldMkLst>
          <pc:docMk/>
          <pc:sldMk cId="3339017240" sldId="641"/>
        </pc:sldMkLst>
        <pc:spChg chg="mod">
          <ac:chgData name="Silva, Margarida" userId="90c70757-dd91-4078-a58e-38b8f64aeea1" providerId="ADAL" clId="{C2FC0A22-6FA1-4334-9361-68BC8C39C597}" dt="2023-06-13T06:56:18.223" v="102" actId="20577"/>
          <ac:spMkLst>
            <pc:docMk/>
            <pc:sldMk cId="3339017240" sldId="641"/>
            <ac:spMk id="2" creationId="{4268CD93-DFA2-967F-55FE-1A6D2961FDEC}"/>
          </ac:spMkLst>
        </pc:spChg>
        <pc:spChg chg="mod">
          <ac:chgData name="Silva, Margarida" userId="90c70757-dd91-4078-a58e-38b8f64aeea1" providerId="ADAL" clId="{C2FC0A22-6FA1-4334-9361-68BC8C39C597}" dt="2023-06-13T06:55:46.839" v="92" actId="20577"/>
          <ac:spMkLst>
            <pc:docMk/>
            <pc:sldMk cId="3339017240" sldId="641"/>
            <ac:spMk id="3" creationId="{FC2BE5D0-7C28-8B48-2C7C-BDDE90BAB9AC}"/>
          </ac:spMkLst>
        </pc:spChg>
      </pc:sldChg>
      <pc:sldChg chg="modSp mod delCm">
        <pc:chgData name="Silva, Margarida" userId="90c70757-dd91-4078-a58e-38b8f64aeea1" providerId="ADAL" clId="{C2FC0A22-6FA1-4334-9361-68BC8C39C597}" dt="2023-06-13T06:56:00.334" v="93" actId="1076"/>
        <pc:sldMkLst>
          <pc:docMk/>
          <pc:sldMk cId="3800762612" sldId="663"/>
        </pc:sldMkLst>
        <pc:spChg chg="mod">
          <ac:chgData name="Silva, Margarida" userId="90c70757-dd91-4078-a58e-38b8f64aeea1" providerId="ADAL" clId="{C2FC0A22-6FA1-4334-9361-68BC8C39C597}" dt="2023-06-13T06:56:00.334" v="93" actId="1076"/>
          <ac:spMkLst>
            <pc:docMk/>
            <pc:sldMk cId="3800762612" sldId="663"/>
            <ac:spMk id="3" creationId="{1C6BB8E7-76C0-5388-77D4-AEB93555C956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Silva, Margarida" userId="90c70757-dd91-4078-a58e-38b8f64aeea1" providerId="ADAL" clId="{C2FC0A22-6FA1-4334-9361-68BC8C39C597}" dt="2023-06-13T06:54:45.258" v="1"/>
              <pc2:cmMkLst xmlns:pc2="http://schemas.microsoft.com/office/powerpoint/2019/9/main/command">
                <pc:docMk/>
                <pc:sldMk cId="3800762612" sldId="663"/>
                <pc2:cmMk id="{1EC20D29-5CDC-4F0D-A9EA-951FAB0C7DE7}"/>
              </pc2:cmMkLst>
            </pc226:cmChg>
          </p:ext>
        </pc:extLst>
      </pc:sldChg>
      <pc:sldMasterChg chg="delSldLayout">
        <pc:chgData name="Silva, Margarida" userId="90c70757-dd91-4078-a58e-38b8f64aeea1" providerId="ADAL" clId="{C2FC0A22-6FA1-4334-9361-68BC8C39C597}" dt="2023-06-13T06:54:33.986" v="0" actId="47"/>
        <pc:sldMasterMkLst>
          <pc:docMk/>
          <pc:sldMasterMk cId="2680535422" sldId="2147483672"/>
        </pc:sldMasterMkLst>
        <pc:sldLayoutChg chg="del">
          <pc:chgData name="Silva, Margarida" userId="90c70757-dd91-4078-a58e-38b8f64aeea1" providerId="ADAL" clId="{C2FC0A22-6FA1-4334-9361-68BC8C39C597}" dt="2023-06-13T06:54:33.986" v="0" actId="47"/>
          <pc:sldLayoutMkLst>
            <pc:docMk/>
            <pc:sldMasterMk cId="2680535422" sldId="2147483672"/>
            <pc:sldLayoutMk cId="1467483822" sldId="2147483720"/>
          </pc:sldLayoutMkLst>
        </pc:sldLayoutChg>
      </pc:sldMasterChg>
    </pc:docChg>
  </pc:docChgLst>
  <pc:docChgLst>
    <pc:chgData name="Garbe, Christian" userId="S::christian.garbe@cbm.org::c37ddc45-9c97-4313-b90e-0a082b140fd3" providerId="AD" clId="Web-{DA4156C0-FDD2-A760-65AB-B0FF0DF040C5}"/>
    <pc:docChg chg="addSld modSld modSection">
      <pc:chgData name="Garbe, Christian" userId="S::christian.garbe@cbm.org::c37ddc45-9c97-4313-b90e-0a082b140fd3" providerId="AD" clId="Web-{DA4156C0-FDD2-A760-65AB-B0FF0DF040C5}" dt="2023-06-07T10:08:27.829" v="251" actId="20577"/>
      <pc:docMkLst>
        <pc:docMk/>
      </pc:docMkLst>
      <pc:sldChg chg="modSp modCm">
        <pc:chgData name="Garbe, Christian" userId="S::christian.garbe@cbm.org::c37ddc45-9c97-4313-b90e-0a082b140fd3" providerId="AD" clId="Web-{DA4156C0-FDD2-A760-65AB-B0FF0DF040C5}" dt="2023-06-07T10:07:25.875" v="248" actId="20577"/>
        <pc:sldMkLst>
          <pc:docMk/>
          <pc:sldMk cId="3800762612" sldId="663"/>
        </pc:sldMkLst>
        <pc:spChg chg="mod">
          <ac:chgData name="Garbe, Christian" userId="S::christian.garbe@cbm.org::c37ddc45-9c97-4313-b90e-0a082b140fd3" providerId="AD" clId="Web-{DA4156C0-FDD2-A760-65AB-B0FF0DF040C5}" dt="2023-06-07T10:07:25.875" v="248" actId="20577"/>
          <ac:spMkLst>
            <pc:docMk/>
            <pc:sldMk cId="3800762612" sldId="663"/>
            <ac:spMk id="2" creationId="{ED3A3F80-6E8A-2B42-1176-BEFC8CBC2FAC}"/>
          </ac:spMkLst>
        </pc:spChg>
        <pc:spChg chg="mod">
          <ac:chgData name="Garbe, Christian" userId="S::christian.garbe@cbm.org::c37ddc45-9c97-4313-b90e-0a082b140fd3" providerId="AD" clId="Web-{DA4156C0-FDD2-A760-65AB-B0FF0DF040C5}" dt="2023-06-07T10:07:08.015" v="244" actId="1076"/>
          <ac:spMkLst>
            <pc:docMk/>
            <pc:sldMk cId="3800762612" sldId="663"/>
            <ac:spMk id="3" creationId="{1C6BB8E7-76C0-5388-77D4-AEB93555C956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Garbe, Christian" userId="S::christian.garbe@cbm.org::c37ddc45-9c97-4313-b90e-0a082b140fd3" providerId="AD" clId="Web-{DA4156C0-FDD2-A760-65AB-B0FF0DF040C5}" dt="2023-06-07T10:07:25.875" v="248" actId="20577"/>
              <pc2:cmMkLst xmlns:pc2="http://schemas.microsoft.com/office/powerpoint/2019/9/main/command">
                <pc:docMk/>
                <pc:sldMk cId="3800762612" sldId="663"/>
                <pc2:cmMk id="{1EC20D29-5CDC-4F0D-A9EA-951FAB0C7DE7}"/>
              </pc2:cmMkLst>
            </pc226:cmChg>
          </p:ext>
        </pc:extLst>
      </pc:sldChg>
      <pc:sldChg chg="modSp add replId">
        <pc:chgData name="Garbe, Christian" userId="S::christian.garbe@cbm.org::c37ddc45-9c97-4313-b90e-0a082b140fd3" providerId="AD" clId="Web-{DA4156C0-FDD2-A760-65AB-B0FF0DF040C5}" dt="2023-06-07T10:08:27.829" v="251" actId="20577"/>
        <pc:sldMkLst>
          <pc:docMk/>
          <pc:sldMk cId="2817936071" sldId="664"/>
        </pc:sldMkLst>
        <pc:spChg chg="mod">
          <ac:chgData name="Garbe, Christian" userId="S::christian.garbe@cbm.org::c37ddc45-9c97-4313-b90e-0a082b140fd3" providerId="AD" clId="Web-{DA4156C0-FDD2-A760-65AB-B0FF0DF040C5}" dt="2023-06-07T10:07:19.515" v="247" actId="20577"/>
          <ac:spMkLst>
            <pc:docMk/>
            <pc:sldMk cId="2817936071" sldId="664"/>
            <ac:spMk id="2" creationId="{ED3A3F80-6E8A-2B42-1176-BEFC8CBC2FAC}"/>
          </ac:spMkLst>
        </pc:spChg>
        <pc:spChg chg="mod">
          <ac:chgData name="Garbe, Christian" userId="S::christian.garbe@cbm.org::c37ddc45-9c97-4313-b90e-0a082b140fd3" providerId="AD" clId="Web-{DA4156C0-FDD2-A760-65AB-B0FF0DF040C5}" dt="2023-06-07T10:08:27.829" v="251" actId="20577"/>
          <ac:spMkLst>
            <pc:docMk/>
            <pc:sldMk cId="2817936071" sldId="664"/>
            <ac:spMk id="3" creationId="{1C6BB8E7-76C0-5388-77D4-AEB93555C95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1ECCB54-A79E-BC43-8311-3C9B1F0902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080F448-2063-9A4A-86D3-94FB4451123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98213-B645-2246-9974-1E69783D8918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0169931-595F-854F-8D10-68B43A2CC8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2235CE-700E-7B4B-A135-CCD1414D51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3347A2-4133-8E48-BA71-C4BEA521B39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99955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6A965-8A44-9145-8490-3813F52C6E24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8D845-9E73-5E40-9BA2-0AB46712EBA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00595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60438" y="1143000"/>
            <a:ext cx="49371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127BB-7ADB-473D-9312-8E64FED48A6C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46701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75711" y="1305098"/>
            <a:ext cx="3516008" cy="2926079"/>
          </a:xfrm>
        </p:spPr>
        <p:txBody>
          <a:bodyPr anchor="ctr">
            <a:noAutofit/>
          </a:bodyPr>
          <a:lstStyle>
            <a:lvl1pPr algn="l" fontAlgn="ctr">
              <a:lnSpc>
                <a:spcPts val="7500"/>
              </a:lnSpc>
              <a:defRPr sz="7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E5CC5A7-6B51-4FE4-A9AB-AB30E62406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367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mit Abrissk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A3A13713-CA00-0A42-A49B-4851DCFB5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775158" cy="5715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F91C5A0-343F-7340-8025-FC7F8CD8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71411" y="1521354"/>
            <a:ext cx="2856953" cy="362611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Mastertextformat bearbeiten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6B16E73-7F63-EA44-B170-40B8C6C82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1411" y="654518"/>
            <a:ext cx="2856953" cy="779645"/>
          </a:xfrm>
        </p:spPr>
        <p:txBody>
          <a:bodyPr lIns="0" tIns="0" rIns="36000" bIns="0" anchor="t">
            <a:noAutofit/>
          </a:bodyPr>
          <a:lstStyle>
            <a:lvl1pPr>
              <a:lnSpc>
                <a:spcPts val="2600"/>
              </a:lnSpc>
              <a:defRPr sz="2500"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A49E237-9786-47AF-8221-081C18F33F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3974" t="-1" r="28766" b="9209"/>
          <a:stretch/>
        </p:blipFill>
        <p:spPr>
          <a:xfrm rot="16200000">
            <a:off x="2796424" y="2614581"/>
            <a:ext cx="5715001" cy="48583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FCEBA77-95E8-4F74-9465-EFEBBD535E34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290979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Subtitel / Trenn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66015D4-104A-C943-80B5-57585F747C82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17958" y="1482291"/>
            <a:ext cx="3440591" cy="1530416"/>
          </a:xfrm>
        </p:spPr>
        <p:txBody>
          <a:bodyPr anchor="t">
            <a:noAutofit/>
          </a:bodyPr>
          <a:lstStyle>
            <a:lvl1pPr algn="l" fontAlgn="base">
              <a:lnSpc>
                <a:spcPts val="5500"/>
              </a:lnSpc>
              <a:defRPr sz="5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58449E6-D13C-6341-92AD-C39FE0914C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8708" y="3031768"/>
            <a:ext cx="3459841" cy="953091"/>
          </a:xfrm>
        </p:spPr>
        <p:txBody>
          <a:bodyPr/>
          <a:lstStyle>
            <a:lvl1pPr marL="0" indent="0" algn="l">
              <a:lnSpc>
                <a:spcPts val="2600"/>
              </a:lnSpc>
              <a:buNone/>
              <a:defRPr sz="2200" b="0" i="0">
                <a:solidFill>
                  <a:schemeClr val="bg1"/>
                </a:solidFill>
                <a:latin typeface="Source Serif Pro" panose="02040603050405020204" pitchFamily="18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CB1CD71-5B63-4295-9715-394D7E7E8D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21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CF09BA5-B60E-415F-82CF-BBF1844E7A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29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4E9AD9D-B6DB-4B82-9DB0-9225F682A4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1332" y="149806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69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406F85A-E620-3848-83F3-1A5D2507BBDE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0FB3D2-A585-4C48-9208-14D481993E6B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C8BDB45D-F86C-4441-B7DF-72BE77A73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5526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528C06CC-A6D5-471B-948D-164FFF9BF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9947C61-4647-41F5-B4CB-94587412F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15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24CCEAA7-7E7A-4DC0-8757-D83946C89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0DBCB2D-7440-4170-8E5B-8AC9377F742F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3361917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lin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94C0C768-D0BC-4BE9-9D6E-F5F989FA62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2E943D-7748-40AD-82A1-9A8B9D4410F0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50011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chrift mit vollflächigem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30F662F-D975-4356-A517-132767BEDD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744980"/>
            <a:ext cx="9144000" cy="397002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5097E1-DF70-43A7-B8C8-DC9E467E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</p:spPr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4958226C-ABFD-4075-BCA7-B473D60E8D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7196"/>
          <a:stretch/>
        </p:blipFill>
        <p:spPr>
          <a:xfrm rot="10800000">
            <a:off x="0" y="1627353"/>
            <a:ext cx="9144000" cy="38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4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Hier steht eine Überschrift, </a:t>
            </a:r>
            <a:br>
              <a:rPr lang="de-DE"/>
            </a:br>
            <a:r>
              <a:rPr lang="de-DE"/>
              <a:t>welche auch zweizeilig laufen kann.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488" y="1722459"/>
            <a:ext cx="7557025" cy="34558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1D496AEA-4A19-411A-BA57-3267C68AA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429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53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86" r:id="rId3"/>
    <p:sldLayoutId id="2147483719" r:id="rId4"/>
    <p:sldLayoutId id="2147483716" r:id="rId5"/>
    <p:sldLayoutId id="2147483717" r:id="rId6"/>
    <p:sldLayoutId id="2147483685" r:id="rId7"/>
    <p:sldLayoutId id="2147483718" r:id="rId8"/>
    <p:sldLayoutId id="2147483687" r:id="rId9"/>
    <p:sldLayoutId id="2147483679" r:id="rId10"/>
  </p:sldLayoutIdLst>
  <p:hf hdr="0" ftr="0" dt="0"/>
  <p:txStyles>
    <p:titleStyle>
      <a:lvl1pPr algn="l" defTabSz="685800" rtl="0" eaLnBrk="1" fontAlgn="t" latinLnBrk="0" hangingPunct="1">
        <a:lnSpc>
          <a:spcPts val="3620"/>
        </a:lnSpc>
        <a:spcBef>
          <a:spcPct val="0"/>
        </a:spcBef>
        <a:buNone/>
        <a:defRPr sz="3600" b="0" i="0" kern="1200">
          <a:solidFill>
            <a:srgbClr val="C4141B"/>
          </a:solidFill>
          <a:latin typeface="Source Sans Pro Semibold" panose="020B0503030403020204" pitchFamily="34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4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8CD93-DFA2-967F-55FE-1A6D2961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Idea form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BE5D0-7C28-8B48-2C7C-BDDE90BAB9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sz="1600" dirty="0">
                <a:hlinkClick r:id="rId2" action="ppaction://hlinksldjump"/>
              </a:rPr>
              <a:t>What is the idea form?</a:t>
            </a:r>
            <a:endParaRPr lang="en-GB" sz="1600" dirty="0"/>
          </a:p>
          <a:p>
            <a:r>
              <a:rPr lang="en-GB" sz="1600" dirty="0">
                <a:hlinkClick r:id="rId3" action="ppaction://hlinksldjump"/>
              </a:rPr>
              <a:t>What are the key considerations for the idea form?</a:t>
            </a:r>
            <a:endParaRPr lang="en-GB" sz="1600" dirty="0"/>
          </a:p>
          <a:p>
            <a:r>
              <a:rPr lang="en-GB" sz="1600" dirty="0">
                <a:hlinkClick r:id="rId4" action="ppaction://hlinksldjump"/>
              </a:rPr>
              <a:t>How does the Idea form work? Review</a:t>
            </a:r>
            <a:endParaRPr lang="en-GB" sz="1600" dirty="0"/>
          </a:p>
          <a:p>
            <a:r>
              <a:rPr lang="en-GB" sz="1600" dirty="0">
                <a:hlinkClick r:id="rId5" action="ppaction://hlinksldjump"/>
              </a:rPr>
              <a:t>How does the Idea for work? Approval</a:t>
            </a:r>
            <a:endParaRPr lang="de-DE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ED3365-DD4F-5FB9-541A-3E284CF7F4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9017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BFCEE-DE77-B89A-778A-D4C8DADB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Idea form?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77478-2686-66EB-7AA0-C5740265DE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3488" y="1686176"/>
            <a:ext cx="7557025" cy="3555573"/>
          </a:xfrm>
        </p:spPr>
        <p:txBody>
          <a:bodyPr/>
          <a:lstStyle/>
          <a:p>
            <a:r>
              <a:rPr lang="en-GB" sz="1600" dirty="0">
                <a:latin typeface="Source Sans Pro"/>
                <a:ea typeface="+mn-lt"/>
                <a:cs typeface="+mn-lt"/>
              </a:rPr>
              <a:t>The Idea entity in </a:t>
            </a:r>
            <a:r>
              <a:rPr lang="en-GB" sz="1600" dirty="0" err="1">
                <a:latin typeface="Source Sans Pro"/>
                <a:ea typeface="+mn-lt"/>
                <a:cs typeface="+mn-lt"/>
              </a:rPr>
              <a:t>ProMIS</a:t>
            </a:r>
            <a:r>
              <a:rPr lang="en-GB" sz="1600" dirty="0">
                <a:latin typeface="Source Sans Pro"/>
                <a:ea typeface="+mn-lt"/>
                <a:cs typeface="+mn-lt"/>
              </a:rPr>
              <a:t> captures any initial ideas about a future partner project and/or programmes.</a:t>
            </a:r>
          </a:p>
          <a:p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</a:rPr>
              <a:t>The Idea entity is the starting point for a new partner Project or Programme page. </a:t>
            </a:r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  <a:cs typeface="+mn-lt"/>
            </a:endParaRPr>
          </a:p>
          <a:p>
            <a:pPr marL="0" indent="0">
              <a:buNone/>
            </a:pPr>
            <a:endParaRPr lang="en-GB" sz="1800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  <a:cs typeface="+mn-lt"/>
            </a:endParaRPr>
          </a:p>
          <a:p>
            <a:pPr marL="0" indent="0">
              <a:buNone/>
            </a:pPr>
            <a:endParaRPr lang="en-GB" sz="1800" dirty="0">
              <a:latin typeface="Source Sans Pro"/>
              <a:ea typeface="+mn-lt"/>
              <a:cs typeface="+mn-lt"/>
            </a:endParaRPr>
          </a:p>
          <a:p>
            <a:pPr marL="0" indent="0">
              <a:buNone/>
            </a:pPr>
            <a:endParaRPr lang="en-GB" sz="1800" dirty="0">
              <a:latin typeface="Source Sans Pro"/>
              <a:ea typeface="+mn-lt"/>
              <a:cs typeface="+mn-lt"/>
            </a:endParaRPr>
          </a:p>
          <a:p>
            <a:endParaRPr lang="en-GB" sz="1800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</a:endParaRPr>
          </a:p>
          <a:p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</a:rPr>
              <a:t>Ideas differ from other entities in </a:t>
            </a:r>
            <a:r>
              <a:rPr lang="en-GB" sz="1600" dirty="0" err="1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</a:rPr>
              <a:t>ProMIS</a:t>
            </a: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</a:rPr>
              <a:t> in that they are not a full page but a form to capture key data and supporting documents.</a:t>
            </a:r>
          </a:p>
          <a:p>
            <a:endParaRPr lang="en-GB" sz="1800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  <a:cs typeface="Calibri"/>
            </a:endParaRPr>
          </a:p>
          <a:p>
            <a:endParaRPr lang="en-GB" sz="1800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</a:endParaRP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B69620-4744-0B7B-BDAC-730CBE66B6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2</a:t>
            </a:fld>
            <a:endParaRPr lang="de-DE"/>
          </a:p>
        </p:txBody>
      </p:sp>
      <p:grpSp>
        <p:nvGrpSpPr>
          <p:cNvPr id="5" name="Group 4" descr="Picture showing that ideas can lead to the creation of a project page or programme page. ">
            <a:extLst>
              <a:ext uri="{FF2B5EF4-FFF2-40B4-BE49-F238E27FC236}">
                <a16:creationId xmlns:a16="http://schemas.microsoft.com/office/drawing/2014/main" id="{D5F6E8C4-648A-8742-7F8B-66C826DA1631}"/>
              </a:ext>
            </a:extLst>
          </p:cNvPr>
          <p:cNvGrpSpPr/>
          <p:nvPr/>
        </p:nvGrpSpPr>
        <p:grpSpPr>
          <a:xfrm>
            <a:off x="2521684" y="3005781"/>
            <a:ext cx="3342074" cy="1157288"/>
            <a:chOff x="2711154" y="3695870"/>
            <a:chExt cx="3342074" cy="1157288"/>
          </a:xfrm>
        </p:grpSpPr>
        <p:sp>
          <p:nvSpPr>
            <p:cNvPr id="6" name="Rounded Rectangle 3">
              <a:extLst>
                <a:ext uri="{FF2B5EF4-FFF2-40B4-BE49-F238E27FC236}">
                  <a16:creationId xmlns:a16="http://schemas.microsoft.com/office/drawing/2014/main" id="{CCBE470F-4983-47E1-1C22-2F29E080A49F}"/>
                </a:ext>
              </a:extLst>
            </p:cNvPr>
            <p:cNvSpPr/>
            <p:nvPr/>
          </p:nvSpPr>
          <p:spPr bwMode="auto">
            <a:xfrm>
              <a:off x="4967378" y="4338808"/>
              <a:ext cx="1085850" cy="514350"/>
            </a:xfrm>
            <a:prstGeom prst="roundRect">
              <a:avLst/>
            </a:prstGeom>
            <a:solidFill>
              <a:schemeClr val="accent1"/>
            </a:solidFill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68580" tIns="34290" rIns="68580" bIns="3429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GB" sz="1200" b="1">
                  <a:solidFill>
                    <a:schemeClr val="bg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Project</a:t>
              </a:r>
            </a:p>
          </p:txBody>
        </p:sp>
        <p:sp>
          <p:nvSpPr>
            <p:cNvPr id="7" name="Rounded Rectangle 8">
              <a:extLst>
                <a:ext uri="{FF2B5EF4-FFF2-40B4-BE49-F238E27FC236}">
                  <a16:creationId xmlns:a16="http://schemas.microsoft.com/office/drawing/2014/main" id="{1B76084C-8371-40B4-BC7A-1BD508670E5B}"/>
                </a:ext>
              </a:extLst>
            </p:cNvPr>
            <p:cNvSpPr/>
            <p:nvPr/>
          </p:nvSpPr>
          <p:spPr bwMode="auto">
            <a:xfrm>
              <a:off x="2711154" y="4013702"/>
              <a:ext cx="1085850" cy="514350"/>
            </a:xfrm>
            <a:prstGeom prst="roundRect">
              <a:avLst/>
            </a:prstGeom>
            <a:solidFill>
              <a:schemeClr val="accent1"/>
            </a:solidFill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68580" tIns="34290" rIns="68580" bIns="3429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GB" sz="1200" b="1">
                  <a:solidFill>
                    <a:schemeClr val="bg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Idea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0F27F77-E80B-FE2C-9ACF-A8B87F38AE32}"/>
                </a:ext>
              </a:extLst>
            </p:cNvPr>
            <p:cNvCxnSpPr>
              <a:cxnSpLocks/>
              <a:stCxn id="7" idx="3"/>
              <a:endCxn id="6" idx="1"/>
            </p:cNvCxnSpPr>
            <p:nvPr/>
          </p:nvCxnSpPr>
          <p:spPr>
            <a:xfrm>
              <a:off x="3797004" y="4270877"/>
              <a:ext cx="1170374" cy="325106"/>
            </a:xfrm>
            <a:prstGeom prst="straightConnector1">
              <a:avLst/>
            </a:prstGeom>
            <a:ln w="38100">
              <a:solidFill>
                <a:schemeClr val="accent4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ounded Rectangle 6">
              <a:extLst>
                <a:ext uri="{FF2B5EF4-FFF2-40B4-BE49-F238E27FC236}">
                  <a16:creationId xmlns:a16="http://schemas.microsoft.com/office/drawing/2014/main" id="{51596432-9657-72FA-CCF2-EDEEB68C3CB3}"/>
                </a:ext>
              </a:extLst>
            </p:cNvPr>
            <p:cNvSpPr/>
            <p:nvPr/>
          </p:nvSpPr>
          <p:spPr bwMode="auto">
            <a:xfrm>
              <a:off x="4967378" y="3695870"/>
              <a:ext cx="1085850" cy="514350"/>
            </a:xfrm>
            <a:prstGeom prst="roundRect">
              <a:avLst/>
            </a:prstGeom>
            <a:solidFill>
              <a:schemeClr val="accent1"/>
            </a:solidFill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68580" tIns="34290" rIns="68580" bIns="3429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GB" sz="1200" b="1" dirty="0">
                  <a:solidFill>
                    <a:schemeClr val="bg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Programme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6063844-C0AB-BF9D-7C0B-1B56C95DE11A}"/>
                </a:ext>
              </a:extLst>
            </p:cNvPr>
            <p:cNvCxnSpPr>
              <a:cxnSpLocks/>
              <a:stCxn id="7" idx="3"/>
              <a:endCxn id="9" idx="1"/>
            </p:cNvCxnSpPr>
            <p:nvPr/>
          </p:nvCxnSpPr>
          <p:spPr>
            <a:xfrm flipV="1">
              <a:off x="3797004" y="3953045"/>
              <a:ext cx="1170374" cy="317832"/>
            </a:xfrm>
            <a:prstGeom prst="straightConnector1">
              <a:avLst/>
            </a:prstGeom>
            <a:ln w="38100">
              <a:solidFill>
                <a:schemeClr val="accent4"/>
              </a:solidFill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25246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0B070-037A-57B3-9568-5A2A50063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ource Sans Pro Semibold"/>
              </a:rPr>
              <a:t>What are the key considerations </a:t>
            </a:r>
            <a:br>
              <a:rPr lang="en-GB" dirty="0">
                <a:latin typeface="Source Sans Pro Semibold"/>
              </a:rPr>
            </a:br>
            <a:r>
              <a:rPr lang="en-GB" dirty="0">
                <a:latin typeface="Source Sans Pro Semibold"/>
              </a:rPr>
              <a:t>for the idea entity?</a:t>
            </a:r>
            <a:endParaRPr lang="en-GB" dirty="0"/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A84D4039-DDF6-47DC-9D78-6DAE5FB992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3488" y="1686176"/>
            <a:ext cx="7557025" cy="3555573"/>
          </a:xfrm>
          <a:ln w="38100">
            <a:noFill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lIns="0" tIns="0" rIns="0" bIns="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7000"/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 panose="020B0503030403020204" pitchFamily="34" charset="0"/>
              </a:rPr>
              <a:t>Any user can create an Idea but only the Idea members can edit an idea once it is created</a:t>
            </a: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7000"/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</a:rPr>
              <a:t>The Idea form enables key documents to be uploaded for approval</a:t>
            </a:r>
          </a:p>
          <a:p>
            <a:pPr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7000"/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</a:rPr>
              <a:t>Approval (mandatory) and review (optional) functionality is included in the Idea form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87000"/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</a:rPr>
              <a:t>Project set-up field is included in the Idea form. </a:t>
            </a:r>
            <a:r>
              <a:rPr lang="en-US" sz="1600" b="1" dirty="0">
                <a:solidFill>
                  <a:srgbClr val="000000"/>
                </a:solidFill>
                <a:latin typeface="Source Sans Pro"/>
                <a:ea typeface="Source Sans Pro"/>
              </a:rPr>
              <a:t>It is crucial to select the right project set-up as the information included in the project page varies according to the project set-up chosen.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87000"/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</a:rPr>
              <a:t>An</a:t>
            </a:r>
            <a:r>
              <a:rPr lang="en-GB" sz="1600" b="1" dirty="0">
                <a:solidFill>
                  <a:srgbClr val="000000"/>
                </a:solidFill>
                <a:latin typeface="Source Sans Pro"/>
                <a:ea typeface="Source Sans Pro"/>
              </a:rPr>
              <a:t> approved idea represents the pre-approval of a project or programme</a:t>
            </a: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</a:rPr>
              <a:t> as described in the QPRG for Project development and approval.</a:t>
            </a:r>
          </a:p>
          <a:p>
            <a:pPr mar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87000"/>
              <a:buNone/>
            </a:pPr>
            <a:endParaRPr lang="en-US" sz="1600" b="1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</a:endParaRPr>
          </a:p>
          <a:p>
            <a:pPr marL="342900" lvl="1" indent="0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7000"/>
              <a:buNone/>
            </a:pPr>
            <a:endParaRPr lang="en-GB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9506A-DA33-5FE1-4407-67401A2866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301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A3F80-6E8A-2B42-1176-BEFC8CBC2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ource Sans Pro Semibold"/>
              </a:rPr>
              <a:t>How does the Idea form work?</a:t>
            </a:r>
            <a:br>
              <a:rPr lang="en-GB" dirty="0">
                <a:latin typeface="Source Sans Pro Semibold"/>
              </a:rPr>
            </a:br>
            <a:r>
              <a:rPr lang="en-GB" dirty="0">
                <a:latin typeface="Source Sans Pro Semibold"/>
                <a:ea typeface="Source Sans Pro Semibold"/>
              </a:rPr>
              <a:t>Review</a:t>
            </a:r>
            <a:endParaRPr lang="en-GB" dirty="0">
              <a:ea typeface="Source Sans Pro Semibol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BB8E7-76C0-5388-77D4-AEB93555C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3488" y="1818333"/>
            <a:ext cx="7557025" cy="3296468"/>
          </a:xfrm>
        </p:spPr>
        <p:txBody>
          <a:bodyPr vert="horz" lIns="0" tIns="0" rIns="0" bIns="0" rtlCol="0" anchor="t">
            <a:noAutofit/>
          </a:bodyPr>
          <a:lstStyle/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</a:rPr>
              <a:t>The Idea may be reviewed in order to receive valuable feedback and to improve the quality.</a:t>
            </a:r>
            <a:endParaRPr lang="en-GB" sz="1600" dirty="0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Open Sans Light"/>
            </a:endParaRPr>
          </a:p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  <a:cs typeface="Open Sans Light"/>
              </a:rPr>
              <a:t>A review is not mandatory, but recommended to align all relevant stakeholders for the upcoming tasks, and to foster the 3-way Working Collaboration</a:t>
            </a:r>
            <a:endParaRPr lang="en-GB" sz="1600" dirty="0">
              <a:solidFill>
                <a:srgbClr val="000000"/>
              </a:solidFill>
              <a:latin typeface="Source Sans Pro"/>
              <a:ea typeface="Source Sans Pro"/>
              <a:cs typeface="Open Sans Light" panose="020B0306030504020204" pitchFamily="34" charset="0"/>
            </a:endParaRPr>
          </a:p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  <a:cs typeface="Open Sans Light"/>
              </a:rPr>
              <a:t>In order to have the project idea reviewed by a person, this person need to be member of the project idea in order to be able to comment and suggest changes. </a:t>
            </a:r>
          </a:p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  <a:cs typeface="Open Sans Light"/>
              </a:rPr>
              <a:t>The review can be done either sequential, or concurrent.</a:t>
            </a:r>
          </a:p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  <a:cs typeface="Open Sans Light"/>
              </a:rPr>
              <a:t>The approvers later are able to see who had reviewed the project idea</a:t>
            </a:r>
          </a:p>
          <a:p>
            <a:pPr>
              <a:lnSpc>
                <a:spcPct val="110000"/>
              </a:lnSpc>
              <a:spcAft>
                <a:spcPts val="450"/>
              </a:spcAft>
            </a:pPr>
            <a:endParaRPr lang="en-GB" sz="1600" dirty="0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Calibri"/>
            </a:endParaRPr>
          </a:p>
          <a:p>
            <a:pPr marL="0" indent="0">
              <a:lnSpc>
                <a:spcPct val="110000"/>
              </a:lnSpc>
              <a:spcAft>
                <a:spcPts val="450"/>
              </a:spcAft>
              <a:buNone/>
            </a:pPr>
            <a:endParaRPr lang="en-GB" dirty="0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Open Sans Light"/>
            </a:endParaRPr>
          </a:p>
          <a:p>
            <a:pPr lvl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7000"/>
              <a:buFont typeface="Courier New" panose="02070309020205020404" pitchFamily="49" charset="0"/>
              <a:buChar char="o"/>
            </a:pPr>
            <a:endParaRPr lang="en-US" sz="1800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</a:endParaRP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5A3013-3038-C042-FDB6-7295CE7E3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0762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A3F80-6E8A-2B42-1176-BEFC8CBC2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ource Sans Pro Semibold"/>
              </a:rPr>
              <a:t>How does the Idea form work?</a:t>
            </a:r>
            <a:br>
              <a:rPr lang="en-GB" dirty="0">
                <a:latin typeface="Source Sans Pro Semibold"/>
                <a:ea typeface="Source Sans Pro Semibold"/>
              </a:rPr>
            </a:br>
            <a:r>
              <a:rPr lang="en-GB" dirty="0">
                <a:latin typeface="Source Sans Pro Semibold"/>
                <a:ea typeface="Source Sans Pro Semibold"/>
              </a:rPr>
              <a:t>Approval</a:t>
            </a:r>
            <a:br>
              <a:rPr lang="en-GB" dirty="0"/>
            </a:b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BB8E7-76C0-5388-77D4-AEB93555C9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  <a:cs typeface="Open Sans Light"/>
              </a:rPr>
              <a:t>The idea must be sent for approval using the ‘Approval tab’. The review functionality </a:t>
            </a:r>
            <a:r>
              <a:rPr lang="en-GB" sz="1600">
                <a:solidFill>
                  <a:srgbClr val="000000"/>
                </a:solidFill>
                <a:latin typeface="Source Sans Pro"/>
                <a:ea typeface="Source Sans Pro"/>
                <a:cs typeface="Open Sans Light"/>
              </a:rPr>
              <a:t>can also be used (optional).</a:t>
            </a:r>
            <a:endParaRPr lang="en-GB" sz="1600" dirty="0">
              <a:solidFill>
                <a:srgbClr val="000000"/>
              </a:solidFill>
              <a:latin typeface="Source Sans Pro"/>
              <a:ea typeface="Source Sans Pro"/>
              <a:cs typeface="Open Sans Light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600" b="1" dirty="0">
                <a:latin typeface="Source Sans Pro" panose="020B0503030403020204" pitchFamily="34" charset="0"/>
                <a:ea typeface="Source Sans Pro" panose="020B0503030403020204" pitchFamily="34" charset="0"/>
                <a:cs typeface="+mn-lt"/>
              </a:rPr>
              <a:t>Mandatory document: PPA</a:t>
            </a:r>
            <a:endParaRPr lang="en-US" sz="1600" b="1" dirty="0">
              <a:latin typeface="Source Sans Pro" panose="020B0503030403020204" pitchFamily="34" charset="0"/>
              <a:ea typeface="Source Sans Pro" panose="020B0503030403020204" pitchFamily="34" charset="0"/>
              <a:cs typeface="+mn-lt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600" dirty="0">
                <a:latin typeface="Source Sans Pro" panose="020B0503030403020204" pitchFamily="34" charset="0"/>
                <a:ea typeface="Source Sans Pro" panose="020B0503030403020204" pitchFamily="34" charset="0"/>
                <a:cs typeface="+mn-lt"/>
              </a:rPr>
              <a:t>Other optional documents: Project Profile, Concept note draft</a:t>
            </a:r>
            <a:endParaRPr lang="en-GB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  <a:cs typeface="Open Sans Light"/>
              </a:rPr>
              <a:t>The Idea can be approved or rejected by the approver (and a comment must be added to say why the Idea was approved or rejected)</a:t>
            </a:r>
          </a:p>
          <a:p>
            <a:pPr>
              <a:lnSpc>
                <a:spcPct val="110000"/>
              </a:lnSpc>
              <a:spcAft>
                <a:spcPts val="450"/>
              </a:spcAft>
            </a:pPr>
            <a:r>
              <a:rPr lang="en-GB" sz="1600" dirty="0">
                <a:latin typeface="Source Sans Pro"/>
                <a:ea typeface="Source Sans Pro"/>
                <a:cs typeface="+mn-lt"/>
              </a:rPr>
              <a:t>If rejected, the relevant changes can be made and the Idea can be sent for approval again (retaining the history of the previous rejection)</a:t>
            </a:r>
            <a:endParaRPr lang="en-GB" sz="1600" dirty="0">
              <a:solidFill>
                <a:srgbClr val="000000"/>
              </a:solidFill>
              <a:latin typeface="Source Sans Pro"/>
              <a:ea typeface="Source Sans Pro"/>
            </a:endParaRPr>
          </a:p>
          <a:p>
            <a:pPr>
              <a:lnSpc>
                <a:spcPct val="110000"/>
              </a:lnSpc>
              <a:spcAft>
                <a:spcPts val="300"/>
              </a:spcAft>
            </a:pPr>
            <a:r>
              <a:rPr lang="en-GB" sz="1600" dirty="0">
                <a:solidFill>
                  <a:srgbClr val="000000"/>
                </a:solidFill>
                <a:latin typeface="Source Sans Pro"/>
                <a:ea typeface="Source Sans Pro"/>
              </a:rPr>
              <a:t>When an Idea is approved, a new Project or Programme page is automatically created and the status of the Idea will update to ‘Approved’. </a:t>
            </a:r>
            <a:endParaRPr lang="en-GB" sz="1600" dirty="0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0" indent="0">
              <a:lnSpc>
                <a:spcPct val="110000"/>
              </a:lnSpc>
              <a:spcAft>
                <a:spcPts val="450"/>
              </a:spcAft>
              <a:buNone/>
            </a:pPr>
            <a:endParaRPr lang="en-GB" dirty="0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Open Sans Light"/>
            </a:endParaRPr>
          </a:p>
          <a:p>
            <a:pPr lvl="1">
              <a:lnSpc>
                <a:spcPct val="100000"/>
              </a:lnSpc>
              <a:spcBef>
                <a:spcPts val="450"/>
              </a:spcBef>
              <a:spcAft>
                <a:spcPts val="450"/>
              </a:spcAft>
              <a:buSzPct val="87000"/>
              <a:buFont typeface="Courier New" panose="02070309020205020404" pitchFamily="49" charset="0"/>
              <a:buChar char="o"/>
            </a:pPr>
            <a:endParaRPr lang="en-US" sz="1800" dirty="0">
              <a:solidFill>
                <a:srgbClr val="000000"/>
              </a:solidFill>
              <a:latin typeface="Source Sans Pro"/>
              <a:ea typeface="Source Sans Pro" panose="020B0503030403020204" pitchFamily="34" charset="0"/>
            </a:endParaRP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5A3013-3038-C042-FDB6-7295CE7E3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7936071"/>
      </p:ext>
    </p:extLst>
  </p:cSld>
  <p:clrMapOvr>
    <a:masterClrMapping/>
  </p:clrMapOvr>
</p:sld>
</file>

<file path=ppt/theme/theme1.xml><?xml version="1.0" encoding="utf-8"?>
<a:theme xmlns:a="http://schemas.openxmlformats.org/drawingml/2006/main" name="CBM-PPT-Theme">
  <a:themeElements>
    <a:clrScheme name="CBM">
      <a:dk1>
        <a:srgbClr val="000000"/>
      </a:dk1>
      <a:lt1>
        <a:srgbClr val="FFFFFF"/>
      </a:lt1>
      <a:dk2>
        <a:srgbClr val="B09C78"/>
      </a:dk2>
      <a:lt2>
        <a:srgbClr val="F5F4F6"/>
      </a:lt2>
      <a:accent1>
        <a:srgbClr val="C3141B"/>
      </a:accent1>
      <a:accent2>
        <a:srgbClr val="FFC20C"/>
      </a:accent2>
      <a:accent3>
        <a:srgbClr val="716951"/>
      </a:accent3>
      <a:accent4>
        <a:srgbClr val="B09C78"/>
      </a:accent4>
      <a:accent5>
        <a:srgbClr val="719BD1"/>
      </a:accent5>
      <a:accent6>
        <a:srgbClr val="F39200"/>
      </a:accent6>
      <a:hlink>
        <a:srgbClr val="C3141B"/>
      </a:hlink>
      <a:folHlink>
        <a:srgbClr val="71695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BM-PPT-Theme" id="{6B0DBB70-FB9D-2848-8580-5B6BCE5B1663}" vid="{63611DEE-4FED-0E45-8558-12DF0734DEA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1e736c5-95ad-4650-bf48-08c723b4bc6c">
      <Value>182</Value>
      <Value>550</Value>
    </TaxCatchAll>
    <i9f2da93fcc74e869d070fd34a0597c4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Guidance Note</TermName>
          <TermId xmlns="http://schemas.microsoft.com/office/infopath/2007/PartnerControls">208e5617-45f1-466d-b1e9-fd356c7029b3</TermId>
        </TermInfo>
      </Terms>
    </i9f2da93fcc74e869d070fd34a0597c4>
    <NGOOnlineSortOrder xmlns="f1e736c5-95ad-4650-bf48-08c723b4bc6c" xsi:nil="true"/>
    <NGOOnlineShowInNewFromTemplate xmlns="f1e736c5-95ad-4650-bf48-08c723b4bc6c">true</NGOOnlineShowInNewFromTemplate>
    <p75d8c1866154d169f9787e2f8ad3758 xmlns="f1e736c5-95ad-4650-bf48-08c723b4bc6c">
      <Terms xmlns="http://schemas.microsoft.com/office/infopath/2007/PartnerControls"/>
    </p75d8c1866154d169f9787e2f8ad3758>
    <cc92bdb0fa944447acf309642a11bf0d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Help Text</TermName>
          <TermId xmlns="http://schemas.microsoft.com/office/infopath/2007/PartnerControls">0cdce954-cb82-4e5f-9b86-f771a9b25906</TermId>
        </TermInfo>
      </Terms>
    </cc92bdb0fa944447acf309642a11bf0d>
    <NGOOnlineDocumentOwner xmlns="f1e736c5-95ad-4650-bf48-08c723b4bc6c">{"Id":100008,"Name":"Bui Thanh, Le","Guid":"00000000-0000-0000-0000-000000000000"}</NGOOnlineDocumentOwner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NGOOnlineGuidanceTemplate" ma:contentTypeID="0x010100B55474DA9735C494339AB5204D2F6D3600506F0C9B753D4042A676D3B4BD21ED3A" ma:contentTypeVersion="13" ma:contentTypeDescription="Create a new document." ma:contentTypeScope="" ma:versionID="2b51fdd5082b98ba9ffad6cc2f2813ec">
  <xsd:schema xmlns:xsd="http://www.w3.org/2001/XMLSchema" xmlns:xs="http://www.w3.org/2001/XMLSchema" xmlns:p="http://schemas.microsoft.com/office/2006/metadata/properties" xmlns:ns2="f1e736c5-95ad-4650-bf48-08c723b4bc6c" xmlns:ns3="34c2d733-5a3b-46b4-8675-8241d81f68c4" targetNamespace="http://schemas.microsoft.com/office/2006/metadata/properties" ma:root="true" ma:fieldsID="75ad193465087cc6e3fe263248d2f47a" ns2:_="" ns3:_="">
    <xsd:import namespace="f1e736c5-95ad-4650-bf48-08c723b4bc6c"/>
    <xsd:import namespace="34c2d733-5a3b-46b4-8675-8241d81f68c4"/>
    <xsd:element name="properties">
      <xsd:complexType>
        <xsd:sequence>
          <xsd:element name="documentManagement">
            <xsd:complexType>
              <xsd:all>
                <xsd:element ref="ns2:p75d8c1866154d169f9787e2f8ad3758" minOccurs="0"/>
                <xsd:element ref="ns2:TaxCatchAll" minOccurs="0"/>
                <xsd:element ref="ns2:TaxCatchAllLabel" minOccurs="0"/>
                <xsd:element ref="ns2:NGOOnlineSortOrder" minOccurs="0"/>
                <xsd:element ref="ns2:NGOOnlineDocumentOwner" minOccurs="0"/>
                <xsd:element ref="ns2:NGOOnlineShowInNewFromTemplate" minOccurs="0"/>
                <xsd:element ref="ns2:i9f2da93fcc74e869d070fd34a0597c4" minOccurs="0"/>
                <xsd:element ref="ns2:cc92bdb0fa944447acf309642a11bf0d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e736c5-95ad-4650-bf48-08c723b4bc6c" elementFormDefault="qualified">
    <xsd:import namespace="http://schemas.microsoft.com/office/2006/documentManagement/types"/>
    <xsd:import namespace="http://schemas.microsoft.com/office/infopath/2007/PartnerControls"/>
    <xsd:element name="p75d8c1866154d169f9787e2f8ad3758" ma:index="8" nillable="true" ma:taxonomy="true" ma:internalName="p75d8c1866154d169f9787e2f8ad3758" ma:taxonomyFieldName="NGOOnlinePriorityGroup" ma:displayName="Priority group" ma:fieldId="{975d8c18-6615-4d16-9f97-87e2f8ad3758}" ma:sspId="b69ac89d-c854-4607-917b-9d787df66d5f" ma:termSetId="09c409db-d561-4642-916b-a7fa4c28f958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hidden="true" ma:list="{a16f5b94-b7b6-4ef9-b856-190d6f50c055}" ma:internalName="TaxCatchAll" ma:showField="CatchAllData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hidden="true" ma:list="{a16f5b94-b7b6-4ef9-b856-190d6f50c055}" ma:internalName="TaxCatchAllLabel" ma:readOnly="true" ma:showField="CatchAllDataLabel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NGOOnlineSortOrder" ma:index="12" nillable="true" ma:displayName="Sort order" ma:hidden="true" ma:internalName="NGOOnlineSortOrder">
      <xsd:simpleType>
        <xsd:restriction base="dms:Number"/>
      </xsd:simpleType>
    </xsd:element>
    <xsd:element name="NGOOnlineDocumentOwner" ma:index="13" nillable="true" ma:displayName="Owner" ma:description="" ma:hidden="true" ma:internalName="NGOOnlineDocumentOwner">
      <xsd:simpleType>
        <xsd:restriction base="dms:Text"/>
      </xsd:simpleType>
    </xsd:element>
    <xsd:element name="NGOOnlineShowInNewFromTemplate" ma:index="14" nillable="true" ma:displayName="Show as template" ma:hidden="true" ma:internalName="NGOOnlineShowInNewFromTemplate">
      <xsd:simpleType>
        <xsd:restriction base="dms:Boolean"/>
      </xsd:simpleType>
    </xsd:element>
    <xsd:element name="i9f2da93fcc74e869d070fd34a0597c4" ma:index="15" nillable="true" ma:taxonomy="true" ma:internalName="i9f2da93fcc74e869d070fd34a0597c4" ma:taxonomyFieldName="NGOOnlineDocumentType" ma:displayName="Document types" ma:fieldId="{29f2da93-fcc7-4e86-9d07-0fd34a0597c4}" ma:taxonomyMulti="true" ma:sspId="b69ac89d-c854-4607-917b-9d787df66d5f" ma:termSetId="4a5f0f0a-2e06-4077-b3ff-97f33b773d9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c92bdb0fa944447acf309642a11bf0d" ma:index="17" nillable="true" ma:taxonomy="true" ma:internalName="cc92bdb0fa944447acf309642a11bf0d" ma:taxonomyFieldName="NGOOnlineKeywords" ma:displayName="Keywords" ma:fieldId="{cc92bdb0-fa94-4447-acf3-09642a11bf0d}" ma:taxonomyMulti="true" ma:sspId="b69ac89d-c854-4607-917b-9d787df66d5f" ma:termSetId="494347e7-d2a8-4234-997a-61e1abca59dc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2d733-5a3b-46b4-8675-8241d81f68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6FBC784-6430-4D4B-B14A-3B46686A1F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AC9B7F-85F3-43A8-9890-DBA68AAD80E1}">
  <ds:schemaRefs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be19b463-1fb9-40b6-86a9-0f8d09cb140b"/>
    <ds:schemaRef ds:uri="http://www.w3.org/XML/1998/namespace"/>
    <ds:schemaRef ds:uri="http://purl.org/dc/terms/"/>
    <ds:schemaRef ds:uri="http://schemas.microsoft.com/office/2006/documentManagement/types"/>
    <ds:schemaRef ds:uri="9aaaab25-1617-4643-bf24-a85178f1e987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DD3B49C-D93F-4875-9EC1-4E9C0B26E58D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460</Words>
  <Application>Microsoft Office PowerPoint</Application>
  <PresentationFormat>On-screen Show (16:10)</PresentationFormat>
  <Paragraphs>46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Source Sans Pro Semibold</vt:lpstr>
      <vt:lpstr>Source Sans Pro</vt:lpstr>
      <vt:lpstr>Open Sans Light</vt:lpstr>
      <vt:lpstr>Arial</vt:lpstr>
      <vt:lpstr>Source Serif Pro</vt:lpstr>
      <vt:lpstr>Calibri</vt:lpstr>
      <vt:lpstr>Courier New</vt:lpstr>
      <vt:lpstr>CBM-PPT-Theme</vt:lpstr>
      <vt:lpstr>Idea form</vt:lpstr>
      <vt:lpstr>What is the Idea form?</vt:lpstr>
      <vt:lpstr>What are the key considerations  for the idea entity?</vt:lpstr>
      <vt:lpstr>How does the Idea form work? Review</vt:lpstr>
      <vt:lpstr>How does the Idea form work? Approval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ProMIS Guidance Ideas.pptx</dc:title>
  <dc:creator>Held, Heiko</dc:creator>
  <cp:lastModifiedBy>Silva, Margarida</cp:lastModifiedBy>
  <cp:revision>87</cp:revision>
  <dcterms:created xsi:type="dcterms:W3CDTF">2018-09-14T09:01:20Z</dcterms:created>
  <dcterms:modified xsi:type="dcterms:W3CDTF">2023-06-13T07:07:16Z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0x010100B55474DA9735C494339AB5204D2F6D3600506F0C9B753D4042A676D3B4BD21ED3A</vt:lpwstr>
  </property>
  <property fmtid="{D5CDD505-2E9C-101B-9397-08002B2CF9AE}" pid="3" name="Order">
    <vt:r8>12000</vt:r8>
  </property>
  <property fmtid="{D5CDD505-2E9C-101B-9397-08002B2CF9AE}" pid="4" name="AuthorIds_UIVersion_5120">
    <vt:lpwstr>13</vt:lpwstr>
  </property>
  <property fmtid="{D5CDD505-2E9C-101B-9397-08002B2CF9AE}" pid="5" name="AuthorIds_UIVersion_6144">
    <vt:lpwstr>13</vt:lpwstr>
  </property>
  <property fmtid="{D5CDD505-2E9C-101B-9397-08002B2CF9AE}" pid="6" name="CPDocumentType">
    <vt:lpwstr>175;#Template|e455a847-a2e7-47bd-ab7f-f842932c6332</vt:lpwstr>
  </property>
  <property fmtid="{D5CDD505-2E9C-101B-9397-08002B2CF9AE}" pid="7" name="CPCBMLocations">
    <vt:lpwstr/>
  </property>
  <property fmtid="{D5CDD505-2E9C-101B-9397-08002B2CF9AE}" pid="8" name="CPDocumentKnowledgeTiers">
    <vt:lpwstr/>
  </property>
  <property fmtid="{D5CDD505-2E9C-101B-9397-08002B2CF9AE}" pid="9" name="Language-CBM">
    <vt:lpwstr>229;#English|aa468ece-d1f8-41a8-a93f-3780e4c16661</vt:lpwstr>
  </property>
  <property fmtid="{D5CDD505-2E9C-101B-9397-08002B2CF9AE}" pid="10" name="CPTopics">
    <vt:lpwstr>163;#Branding|ac809e5d-c6a3-469c-a25f-48530247bf64</vt:lpwstr>
  </property>
  <property fmtid="{D5CDD505-2E9C-101B-9397-08002B2CF9AE}" pid="11" name="CPDocumentSubject">
    <vt:lpwstr/>
  </property>
  <property fmtid="{D5CDD505-2E9C-101B-9397-08002B2CF9AE}" pid="12" name="CPDepartment">
    <vt:lpwstr/>
  </property>
  <property fmtid="{D5CDD505-2E9C-101B-9397-08002B2CF9AE}" pid="13" name="CPCBMInitiatives">
    <vt:lpwstr>228;#Brand|84e6e254-e454-4c6a-b1bb-adcdcf3e3801</vt:lpwstr>
  </property>
  <property fmtid="{D5CDD505-2E9C-101B-9397-08002B2CF9AE}" pid="14" name="j9a59d6cb21744ce847aafbb15db643d">
    <vt:lpwstr/>
  </property>
  <property fmtid="{D5CDD505-2E9C-101B-9397-08002B2CF9AE}" pid="15" name="CBM_Entities">
    <vt:lpwstr/>
  </property>
  <property fmtid="{D5CDD505-2E9C-101B-9397-08002B2CF9AE}" pid="16" name="CBM_Topics">
    <vt:lpwstr>43;#Brand|b275ab99-dce3-402a-b5b2-65130358836c</vt:lpwstr>
  </property>
  <property fmtid="{D5CDD505-2E9C-101B-9397-08002B2CF9AE}" pid="17" name="CBM_Location_Documents">
    <vt:lpwstr>30;#All Locations|4fa1d59d-61f9-4d9a-bb20-f6b472cd2ec7</vt:lpwstr>
  </property>
  <property fmtid="{D5CDD505-2E9C-101B-9397-08002B2CF9AE}" pid="18" name="CBM_Language_Documents">
    <vt:lpwstr>4;#EN|d53ed453-0c14-4b3c-afb7-23b362e96aa2</vt:lpwstr>
  </property>
  <property fmtid="{D5CDD505-2E9C-101B-9397-08002B2CF9AE}" pid="19" name="CBM_Entities_Documents">
    <vt:lpwstr>23;#Communication and Brandmanagement|f3f08750-5445-4ecd-912e-f50813cdfc10</vt:lpwstr>
  </property>
  <property fmtid="{D5CDD505-2E9C-101B-9397-08002B2CF9AE}" pid="20" name="CBM_DocumentTypes">
    <vt:lpwstr>42;#Template|6d1b4069-fe4e-4042-9eef-b9cf86913baa</vt:lpwstr>
  </property>
  <property fmtid="{D5CDD505-2E9C-101B-9397-08002B2CF9AE}" pid="21" name="_ExtendedDescription">
    <vt:lpwstr>&lt;div class="ExternalClassB7941741940D4F7E93416A9E13E73F25"&gt;&lt;div style="font-family&amp;#58;Calibri, Arial, Helvetica, sans-serif;font-size&amp;#58;11pt;color&amp;#58;rgb(0, 0, 0);"&gt;PowerPoint Master standard (16&amp;#58;10).&lt;br&gt;&lt;/div&gt;&lt;/div&gt;</vt:lpwstr>
  </property>
  <property fmtid="{D5CDD505-2E9C-101B-9397-08002B2CF9AE}" pid="22" name="MediaServiceImageTags">
    <vt:lpwstr/>
  </property>
  <property fmtid="{D5CDD505-2E9C-101B-9397-08002B2CF9AE}" pid="23" name="NGOOnlineKeywords">
    <vt:lpwstr>550;#Help Text|0cdce954-cb82-4e5f-9b86-f771a9b25906</vt:lpwstr>
  </property>
  <property fmtid="{D5CDD505-2E9C-101B-9397-08002B2CF9AE}" pid="24" name="NGOOnlineDocumentType">
    <vt:lpwstr>182;#Guidance Note|208e5617-45f1-466d-b1e9-fd356c7029b3</vt:lpwstr>
  </property>
  <property fmtid="{D5CDD505-2E9C-101B-9397-08002B2CF9AE}" pid="25" name="NGOOnlinePriorityGroup">
    <vt:lpwstr/>
  </property>
</Properties>
</file>

<file path=docProps/thumbnail.jpeg>
</file>